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423152" y="765523"/>
            <a:ext cx="2881406" cy="216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60712" y="3861048"/>
            <a:ext cx="2881406" cy="216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232331" y="3861048"/>
            <a:ext cx="2881406" cy="216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10782AF-7E8C-FD14-EA21-3697DA312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95400" y="3861048"/>
            <a:ext cx="2881406" cy="216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E298F8C-6E5C-645E-1A89-26E740C3FA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928288" y="765523"/>
            <a:ext cx="2881406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3F47FE4-6CA8-2FFB-AF10-B54E62667E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675720" y="767736"/>
            <a:ext cx="2881406" cy="216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7A6CB03-BDBD-036F-A327-17D1F67D95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8997016" y="3861048"/>
            <a:ext cx="2881406" cy="216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DocSecurity>0</DocSecurity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Zeichnung: Lachende Strichmenschen</dc:title>
  <dc:subject/>
  <dc:creator>Johannes Drews</dc:creator>
  <cp:keywords/>
  <dc:description/>
  <cp:lastModifiedBy>Johannes Drews</cp:lastModifiedBy>
  <cp:revision>4</cp:revision>
  <dcterms:created xsi:type="dcterms:W3CDTF">2022-09-21T08:13:10Z</dcterms:created>
  <dcterms:modified xsi:type="dcterms:W3CDTF">2022-11-12T14:30:38Z</dcterms:modified>
  <cp:category/>
  <dc:identifier/>
  <cp:contentStatus/>
  <dc:language/>
  <cp:version/>
</cp:coreProperties>
</file>