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00614" y="987282"/>
            <a:ext cx="2881407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96358" y="987282"/>
            <a:ext cx="2881406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00214" y="3717032"/>
            <a:ext cx="2881407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76078" y="987282"/>
            <a:ext cx="2881407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19916" y="3717032"/>
            <a:ext cx="2881406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933927" y="3717032"/>
            <a:ext cx="2881406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256240" y="3717032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Unzufriedene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2022-11-12T14:39:12Z</dcterms:modified>
  <cp:category/>
  <dc:identifier/>
  <cp:contentStatus/>
  <dc:language/>
  <cp:version/>
</cp:coreProperties>
</file>