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27848" y="980728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52555" y="980728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03141" y="980728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3432" y="3861048"/>
            <a:ext cx="2881406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47642" y="3861048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096000" y="3861048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793258" y="3856214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Erstaunte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2022-11-12T14:39:20Z</dcterms:modified>
  <cp:category/>
  <dc:identifier/>
  <cp:contentStatus/>
  <dc:language/>
  <cp:version/>
</cp:coreProperties>
</file>