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09599" y="1059016"/>
            <a:ext cx="2881406" cy="216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8557" y="3573016"/>
            <a:ext cx="2881406" cy="216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19536" y="1059016"/>
            <a:ext cx="2881406" cy="216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470559" y="3573016"/>
            <a:ext cx="2881406" cy="216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608168" y="1059016"/>
            <a:ext cx="2881406" cy="216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050302" y="3573016"/>
            <a:ext cx="2881406" cy="2160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8832304" y="3573016"/>
            <a:ext cx="2881406" cy="216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DocSecurity>0</DocSecurity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Zeichnung: Unwissende Strichmenschen</dc:title>
  <dc:subject/>
  <dc:creator>Johannes Drews</dc:creator>
  <cp:keywords/>
  <dc:description/>
  <cp:lastModifiedBy>Johannes Drews</cp:lastModifiedBy>
  <cp:revision>4</cp:revision>
  <dcterms:created xsi:type="dcterms:W3CDTF">2022-09-21T08:13:10Z</dcterms:created>
  <dcterms:modified xsi:type="dcterms:W3CDTF">2022-11-12T15:15:43Z</dcterms:modified>
  <cp:category/>
  <dc:identifier/>
  <cp:contentStatus/>
  <dc:language/>
  <cp:version/>
</cp:coreProperties>
</file>