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Master-Untertitelformat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5C61DF1-CF9A-4826-807C-BBACC886C8CE}" type="datetimeFigureOut">
              <a:rPr lang="de-DE"/>
              <a:t>12.11.2022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75BB27-144C-4BF4-9FB6-170547F6DCE1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27848" y="1057046"/>
            <a:ext cx="2881406" cy="216000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256240" y="3789040"/>
            <a:ext cx="2881406" cy="21600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199456" y="3789040"/>
            <a:ext cx="2881406" cy="216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1199456" y="1062550"/>
            <a:ext cx="2881406" cy="216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727848" y="3789040"/>
            <a:ext cx="2881406" cy="2160000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8251314" y="1057046"/>
            <a:ext cx="2881406" cy="216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DocSecurity>0</DocSecurity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Zeichnung: Ratlose Strichmenschen</dc:title>
  <dc:subject/>
  <dc:creator>Johannes Drews</dc:creator>
  <cp:keywords/>
  <dc:description/>
  <cp:lastModifiedBy>Johannes Drews</cp:lastModifiedBy>
  <cp:revision>4</cp:revision>
  <dcterms:created xsi:type="dcterms:W3CDTF">2022-09-21T08:13:10Z</dcterms:created>
  <dcterms:modified xsi:type="dcterms:W3CDTF">2022-11-12T14:39:18Z</dcterms:modified>
  <cp:category/>
  <dc:identifier/>
  <cp:contentStatus/>
  <dc:language/>
  <cp:version/>
</cp:coreProperties>
</file>