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</p:sldIdLst>
  <p:sldSz cx="12192000" cy="6858000"/>
  <p:notesSz cx="12192000" cy="6858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Master-Untertitelformat bearbeiten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el und vertikaler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kaler Titel u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Abschnitts-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Inhalt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Bild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436037" y="3717032"/>
            <a:ext cx="2881406" cy="2160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036437" y="1052736"/>
            <a:ext cx="2881406" cy="2160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732181" y="1052736"/>
            <a:ext cx="2881406" cy="216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211901" y="1052736"/>
            <a:ext cx="2881407" cy="21600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987765" y="3717032"/>
            <a:ext cx="2881406" cy="21600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5879976" y="3717032"/>
            <a:ext cx="2881406" cy="21600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8320370" y="3717032"/>
            <a:ext cx="2881407" cy="2160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DocSecurity>0</DocSecurity>
  <PresentationFormat>Breitbild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Zeichnung: Schadenfreudige Strichmenschen</dc:title>
  <dc:subject/>
  <dc:creator>Johannes Drews</dc:creator>
  <cp:keywords/>
  <dc:description/>
  <cp:lastModifiedBy>Johannes Drews</cp:lastModifiedBy>
  <cp:revision>4</cp:revision>
  <dcterms:created xsi:type="dcterms:W3CDTF">2022-09-21T08:13:10Z</dcterms:created>
  <dcterms:modified xsi:type="dcterms:W3CDTF">2022-11-12T14:39:10Z</dcterms:modified>
  <cp:category/>
  <dc:identifier/>
  <cp:contentStatus/>
  <dc:language/>
  <cp:version/>
</cp:coreProperties>
</file>