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D6FDAA-DBDB-0988-FA9F-D185B250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20189" y="874010"/>
            <a:ext cx="2881407" cy="21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72264" y="3789040"/>
            <a:ext cx="2881406" cy="2160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1918" y="870804"/>
            <a:ext cx="2881406" cy="21600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21362" y="874010"/>
            <a:ext cx="2881406" cy="21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C16D353-D693-D7EF-07E4-40971AE9C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20190" y="3765367"/>
            <a:ext cx="2881406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227404-6EC6-66F1-F12D-2DABAEC03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72264" y="874010"/>
            <a:ext cx="2881406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CE89C0-8977-FDF4-EEFC-95D780C7E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023992" y="3766363"/>
            <a:ext cx="2881406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CD1731-B663-D52F-31F3-CCC953169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71918" y="3762161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Glücklcihe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2022-11-12T14:30:56Z</dcterms:modified>
  <cp:category/>
  <dc:identifier/>
  <cp:contentStatus/>
  <dc:language/>
  <cp:version/>
</cp:coreProperties>
</file>