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3432" y="3910666"/>
            <a:ext cx="2881406" cy="21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0F82628-5A45-D6A3-A85E-B4AA1E56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51447" y="3910667"/>
            <a:ext cx="2881406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3E5799-2D54-C8F6-FAE7-449460C66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43129" y="844538"/>
            <a:ext cx="2881407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B447291-B3BB-F64E-10CA-C708C381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62940" y="3910668"/>
            <a:ext cx="2881406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7C7571B-BEB9-4DBD-6983-BD2287463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20136" y="836712"/>
            <a:ext cx="2881406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6D6855E-33F1-49C0-4D58-942C5E807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41512" y="836712"/>
            <a:ext cx="2881406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9F6A196-5153-ADF7-1D03-4422011A9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04790" y="3910667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Zufriedene Strichmanschen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2022-11-12T14:39:22Z</dcterms:modified>
  <cp:category/>
  <dc:identifier/>
  <cp:contentStatus/>
  <dc:language/>
  <cp:version/>
</cp:coreProperties>
</file>