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22954" y="3789040"/>
            <a:ext cx="2881406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22954" y="890431"/>
            <a:ext cx="2881407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78538" y="3789040"/>
            <a:ext cx="2881406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78538" y="881790"/>
            <a:ext cx="2881407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400256" y="3789040"/>
            <a:ext cx="2881407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404214" y="897814"/>
            <a:ext cx="2881407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Zecihnung: Freche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2022-11-12T14:39:19Z</dcterms:modified>
  <cp:category/>
  <dc:identifier/>
  <cp:contentStatus/>
  <dc:language/>
  <cp:version/>
</cp:coreProperties>
</file>