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71864" y="785091"/>
            <a:ext cx="2881406" cy="21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99456" y="3789040"/>
            <a:ext cx="2881406" cy="216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95600" y="785091"/>
            <a:ext cx="2881406" cy="21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19736" y="3791259"/>
            <a:ext cx="2881406" cy="216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72264" y="3789040"/>
            <a:ext cx="2881406" cy="216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129870" y="3789040"/>
            <a:ext cx="2881406" cy="216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392144" y="785091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Wütende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2022-11-12T14:39:15Z</dcterms:modified>
  <cp:category/>
  <dc:identifier/>
  <cp:contentStatus/>
  <dc:language/>
  <cp:version/>
</cp:coreProperties>
</file>