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31313" y="3727128"/>
            <a:ext cx="2881407" cy="21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72264" y="3727128"/>
            <a:ext cx="2881406" cy="216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894772" y="3727128"/>
            <a:ext cx="2881406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851D9B7-4721-302E-3B89-7DF2D689E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655297" y="1216699"/>
            <a:ext cx="2881406" cy="216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0F65E73-941A-9F62-963A-BC47FA2E9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279576" y="1216699"/>
            <a:ext cx="2881406" cy="21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E14B22D-9F41-819E-1A88-AFE5754210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60838" y="3727128"/>
            <a:ext cx="2881406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BE3C067-09DA-9D1B-BF54-FFF037BB05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248128" y="1216699"/>
            <a:ext cx="2881406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DocSecurity>0</DocSecurity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Zeichnung: Freundliche Strichmenschen</dc:title>
  <dc:subject/>
  <dc:creator>Johannes Drews</dc:creator>
  <cp:keywords/>
  <dc:description/>
  <cp:lastModifiedBy>Johannes Drews</cp:lastModifiedBy>
  <cp:revision>4</cp:revision>
  <dcterms:created xsi:type="dcterms:W3CDTF">2022-09-21T08:13:10Z</dcterms:created>
  <dcterms:modified xsi:type="dcterms:W3CDTF">2022-11-12T14:39:09Z</dcterms:modified>
  <cp:category/>
  <dc:identifier/>
  <cp:contentStatus/>
  <dc:language/>
  <cp:version/>
</cp:coreProperties>
</file>