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</p:sldIdLst>
  <p:sldSz cx="12192000" cy="6858000"/>
  <p:notesSz cx="12192000" cy="6858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721722" y="3875105"/>
            <a:ext cx="2881407" cy="21600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431704" y="3861048"/>
            <a:ext cx="2881406" cy="2160000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241881" y="3861048"/>
            <a:ext cx="2881406" cy="2160000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184232" y="3861048"/>
            <a:ext cx="2881406" cy="2160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3CAEA873-BA97-12ED-2865-3B01BC64ED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423592" y="1222375"/>
            <a:ext cx="2881406" cy="2160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544DC5F-B203-CC34-59C8-1D0A1F1F47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583832" y="1225577"/>
            <a:ext cx="2881406" cy="216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1DDCB44-F365-3BCE-7794-D31C813425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7032104" y="1269000"/>
            <a:ext cx="2881406" cy="216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DocSecurity>0</DocSecurity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Zeichnung: Unsichere Strichmenschen</dc:title>
  <dc:subject/>
  <dc:creator>Johannes Drews</dc:creator>
  <cp:keywords/>
  <dc:description/>
  <cp:lastModifiedBy>Johannes Drews</cp:lastModifiedBy>
  <cp:revision>4</cp:revision>
  <dcterms:created xsi:type="dcterms:W3CDTF">2022-09-21T08:13:10Z</dcterms:created>
  <dcterms:modified xsi:type="dcterms:W3CDTF">2022-11-12T14:39:07Z</dcterms:modified>
  <cp:category/>
  <dc:identifier/>
  <cp:contentStatus/>
  <dc:language/>
  <cp:version/>
</cp:coreProperties>
</file>